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6" r:id="rId4"/>
    <p:sldId id="278" r:id="rId5"/>
    <p:sldId id="279" r:id="rId6"/>
    <p:sldId id="280" r:id="rId7"/>
    <p:sldId id="259" r:id="rId8"/>
    <p:sldId id="267" r:id="rId9"/>
    <p:sldId id="260" r:id="rId10"/>
    <p:sldId id="268" r:id="rId11"/>
    <p:sldId id="274" r:id="rId12"/>
    <p:sldId id="264" r:id="rId13"/>
    <p:sldId id="275" r:id="rId14"/>
    <p:sldId id="261" r:id="rId15"/>
    <p:sldId id="269" r:id="rId16"/>
    <p:sldId id="263" r:id="rId17"/>
    <p:sldId id="265" r:id="rId18"/>
    <p:sldId id="272" r:id="rId19"/>
    <p:sldId id="266" r:id="rId20"/>
    <p:sldId id="273" r:id="rId21"/>
    <p:sldId id="281" r:id="rId22"/>
    <p:sldId id="282" r:id="rId23"/>
    <p:sldId id="283" r:id="rId24"/>
    <p:sldId id="284" r:id="rId2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50" d="100"/>
          <a:sy n="50" d="100"/>
        </p:scale>
        <p:origin x="-126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1A3CB-BDE2-47C4-BD07-D3E9B8124BD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97428-FC9A-4B23-811A-6F8F24526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image" Target="../media/image4.jpeg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5.jpe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5" Type="http://schemas.openxmlformats.org/officeDocument/2006/relationships/image" Target="../media/image3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</a:t>
            </a:r>
            <a:r>
              <a:rPr lang="en-US" sz="54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BASEBALL</a:t>
            </a:r>
            <a:endParaRPr lang="en-US" sz="54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7543800"/>
            <a:ext cx="6858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2012 </a:t>
            </a:r>
            <a:r>
              <a:rPr lang="en-US" sz="48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SUMMER PROGRAM</a:t>
            </a:r>
            <a:endParaRPr lang="en-US" sz="48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pic>
        <p:nvPicPr>
          <p:cNvPr id="5" name="Picture 4" descr="288989_10150263378831200_371483361199_7757481_437761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8576" y="3160776"/>
            <a:ext cx="5260848" cy="28224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54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141113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INTRODUCTION</a:t>
            </a:r>
            <a:endParaRPr lang="en-US" sz="50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pic>
        <p:nvPicPr>
          <p:cNvPr id="12" name="Picture 11" descr="allwhitenew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8153400"/>
            <a:ext cx="1401440" cy="990600"/>
          </a:xfrm>
          <a:prstGeom prst="rect">
            <a:avLst/>
          </a:prstGeom>
        </p:spPr>
      </p:pic>
      <p:pic>
        <p:nvPicPr>
          <p:cNvPr id="14" name="Picture 13" descr="allwhitenew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56560" y="8153400"/>
            <a:ext cx="1401440" cy="990600"/>
          </a:xfrm>
          <a:prstGeom prst="rect">
            <a:avLst/>
          </a:prstGeom>
        </p:spPr>
      </p:pic>
      <p:pic>
        <p:nvPicPr>
          <p:cNvPr id="8" name="Picture 7" descr="288989_10150263378831200_371483361199_7757481_43776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7924800"/>
            <a:ext cx="1524000" cy="1143000"/>
          </a:xfrm>
          <a:prstGeom prst="rect">
            <a:avLst/>
          </a:prstGeom>
        </p:spPr>
      </p:pic>
      <p:pic>
        <p:nvPicPr>
          <p:cNvPr id="9" name="Picture 8" descr="288989_10150263378831200_371483361199_7757481_43776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7924800"/>
            <a:ext cx="1524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905000"/>
            <a:ext cx="6858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CSU" pitchFamily="2" charset="0"/>
              </a:rPr>
              <a:t>Blue Devils,</a:t>
            </a:r>
          </a:p>
          <a:p>
            <a:endParaRPr lang="en-US" dirty="0">
              <a:latin typeface="CCSU" pitchFamily="2" charset="0"/>
            </a:endParaRPr>
          </a:p>
          <a:p>
            <a:r>
              <a:rPr lang="en-US" dirty="0">
                <a:latin typeface="CCSU" pitchFamily="2" charset="0"/>
              </a:rPr>
              <a:t>	</a:t>
            </a:r>
            <a:r>
              <a:rPr lang="en-US" dirty="0" smtClean="0">
                <a:latin typeface="CCSU" pitchFamily="2" charset="0"/>
              </a:rPr>
              <a:t>In the pages to follow, you will find your summer workout for the next 14 weeks.  Look through the manual carefully and if you have any questions feel free to contact </a:t>
            </a:r>
            <a:r>
              <a:rPr lang="en-US" dirty="0" smtClean="0">
                <a:latin typeface="CCSU" pitchFamily="2" charset="0"/>
              </a:rPr>
              <a:t>The CCSU Strength Staff at 860-832-3079</a:t>
            </a:r>
            <a:r>
              <a:rPr lang="en-US" dirty="0" smtClean="0">
                <a:latin typeface="CCSU" pitchFamily="2" charset="0"/>
              </a:rPr>
              <a:t>.  </a:t>
            </a:r>
            <a:r>
              <a:rPr lang="en-US" dirty="0" smtClean="0">
                <a:latin typeface="CCSU" pitchFamily="2" charset="0"/>
              </a:rPr>
              <a:t>If you have any questions on the exercises, there are videos posted on the strength and conditioning website.</a:t>
            </a:r>
          </a:p>
          <a:p>
            <a:endParaRPr lang="en-US" dirty="0">
              <a:latin typeface="CCSU" pitchFamily="2" charset="0"/>
            </a:endParaRPr>
          </a:p>
          <a:p>
            <a:r>
              <a:rPr lang="en-US" dirty="0" smtClean="0">
                <a:latin typeface="CCSU" pitchFamily="2" charset="0"/>
              </a:rPr>
              <a:t>Have a great summer break and continue to work hard </a:t>
            </a:r>
            <a:r>
              <a:rPr lang="en-US" dirty="0" smtClean="0">
                <a:latin typeface="CCSU" pitchFamily="2" charset="0"/>
              </a:rPr>
              <a:t>and we </a:t>
            </a:r>
            <a:r>
              <a:rPr lang="en-US" dirty="0" smtClean="0">
                <a:latin typeface="CCSU" pitchFamily="2" charset="0"/>
              </a:rPr>
              <a:t>will see you in August.  Go Blue Devils</a:t>
            </a:r>
            <a:r>
              <a:rPr lang="en-US" dirty="0" smtClean="0">
                <a:latin typeface="CCSU" pitchFamily="2" charset="0"/>
              </a:rPr>
              <a:t>!!</a:t>
            </a:r>
          </a:p>
          <a:p>
            <a:endParaRPr lang="en-US" dirty="0" smtClean="0">
              <a:latin typeface="CCSU" pitchFamily="2" charset="0"/>
            </a:endParaRPr>
          </a:p>
          <a:p>
            <a:endParaRPr lang="en-US" dirty="0" smtClean="0">
              <a:latin typeface="CCSU" pitchFamily="2" charset="0"/>
            </a:endParaRPr>
          </a:p>
          <a:p>
            <a:r>
              <a:rPr lang="en-US" dirty="0" smtClean="0">
                <a:latin typeface="CCSU" pitchFamily="2" charset="0"/>
              </a:rPr>
              <a:t>CCSU Strength Staff</a:t>
            </a:r>
          </a:p>
          <a:p>
            <a:endParaRPr lang="en-US" dirty="0" smtClean="0">
              <a:latin typeface="CCSU" pitchFamily="2" charset="0"/>
            </a:endParaRPr>
          </a:p>
          <a:p>
            <a:endParaRPr lang="en-US" dirty="0">
              <a:latin typeface="CCSU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</a:t>
            </a:r>
            <a:r>
              <a:rPr lang="en-US" sz="54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BASEBALL</a:t>
            </a:r>
            <a:endParaRPr lang="en-US" sz="54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54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141113"/>
            <a:ext cx="68580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WARM-UP AND CORE</a:t>
            </a:r>
            <a:endParaRPr lang="en-US" sz="50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pic>
        <p:nvPicPr>
          <p:cNvPr id="12" name="Picture 11" descr="allwhitenew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8153400"/>
            <a:ext cx="1401440" cy="990600"/>
          </a:xfrm>
          <a:prstGeom prst="rect">
            <a:avLst/>
          </a:prstGeom>
        </p:spPr>
      </p:pic>
      <p:pic>
        <p:nvPicPr>
          <p:cNvPr id="14" name="Picture 13" descr="allwhitenew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56560" y="8153400"/>
            <a:ext cx="1401440" cy="990600"/>
          </a:xfrm>
          <a:prstGeom prst="rect">
            <a:avLst/>
          </a:prstGeom>
        </p:spPr>
      </p:pic>
      <p:pic>
        <p:nvPicPr>
          <p:cNvPr id="8" name="Picture 7" descr="288989_10150263378831200_371483361199_7757481_43776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001000"/>
            <a:ext cx="1524000" cy="1143000"/>
          </a:xfrm>
          <a:prstGeom prst="rect">
            <a:avLst/>
          </a:prstGeom>
        </p:spPr>
      </p:pic>
      <p:pic>
        <p:nvPicPr>
          <p:cNvPr id="9" name="Picture 8" descr="288989_10150263378831200_371483361199_7757481_43776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8001000"/>
            <a:ext cx="1524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54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904998"/>
          <a:ext cx="6857997" cy="2819401"/>
        </p:xfrm>
        <a:graphic>
          <a:graphicData uri="http://schemas.openxmlformats.org/drawingml/2006/table">
            <a:tbl>
              <a:tblPr/>
              <a:tblGrid>
                <a:gridCol w="1338146"/>
                <a:gridCol w="669073"/>
                <a:gridCol w="418170"/>
                <a:gridCol w="1338146"/>
                <a:gridCol w="669073"/>
                <a:gridCol w="418170"/>
                <a:gridCol w="1338146"/>
                <a:gridCol w="669073"/>
              </a:tblGrid>
              <a:tr h="3987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Rounded MT Bold"/>
                        </a:rPr>
                        <a:t>LOWER BODY DAYS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UPPER BODY DAYS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EXPLOSIVE DAYS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1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Regular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Regular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Regular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Split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Split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Split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9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Long Striders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Long Striders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Long Striders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Seal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Seal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Seal Jacks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2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9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Overhead Squats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Push-Up T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 x 5 ea.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Overhead Squats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 x 10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Elbow to Instep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 x 10 ea.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6970" marR="6970" marT="697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Push-Up T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1 x 5 ea.</a:t>
                      </a:r>
                    </a:p>
                  </a:txBody>
                  <a:tcPr marL="6970" marR="6970" marT="69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6858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4400" b="1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" y="1371600"/>
          <a:ext cx="6857988" cy="7700365"/>
        </p:xfrm>
        <a:graphic>
          <a:graphicData uri="http://schemas.openxmlformats.org/drawingml/2006/table">
            <a:tbl>
              <a:tblPr/>
              <a:tblGrid>
                <a:gridCol w="525293"/>
                <a:gridCol w="525293"/>
                <a:gridCol w="525293"/>
                <a:gridCol w="184824"/>
                <a:gridCol w="525293"/>
                <a:gridCol w="525293"/>
                <a:gridCol w="525293"/>
                <a:gridCol w="184824"/>
                <a:gridCol w="525293"/>
                <a:gridCol w="525293"/>
                <a:gridCol w="525293"/>
                <a:gridCol w="184824"/>
                <a:gridCol w="525293"/>
                <a:gridCol w="525293"/>
                <a:gridCol w="525293"/>
              </a:tblGrid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 Rounded MT Bold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LOW BACK/ 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CHOOSE 1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CHOOSE 1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CHOOSE 1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CHOOSE 1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Front Plank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Russian Twists w/ Feet Down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Regular Crunch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Superman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Front Plank w/ Rock Forward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Russian Twists w/ Feet Up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Regular Crunch w/ Weight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Alternating Superman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380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Front Plank w/ Side to Side Rock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Russians Twists w/ Weight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Crunch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Side Superman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Front Plank w/ Arm Reach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Half Twists w/ Feet Down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Cross-over Crunch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Kneeling Alternating Superman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Front Plank w/ Leg Kick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Half Twists w/ Feet Up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Flat Crunch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Kneeling Same Side Superman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Front Plank Walk-Ups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Squirm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Knee Tucks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Hyperextensions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Plank (Hands on Hips)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Bar Rotations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Knee Tucks (No Hands)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Reverse Hypers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Plank w/ T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Band Rotations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Toe Touches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Cobra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Plank w/ Hip Reach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Bicycles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Toe Touches w/ Weight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Deadfish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Plank w/ Knee Tuck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Plate Rotations (Power Up)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Alternating Pikes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Y-Superman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46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Plank w/ Leg Kick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Plate Rotations (Power Down)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Pikes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Double Leg Glute Bridge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V-Hold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Med Ball Side Toss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Suitcase Crunch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Single Leg Glute Bridge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V-Hold w/ T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Med Ball Front Toss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Marching Glute Bridge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1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2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3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4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:30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:40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 50s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:30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6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7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8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:40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 50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:60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:40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 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 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15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9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10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11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12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:50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 60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:70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 50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40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40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30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030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13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WEEK 14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 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Rounded MT Bold"/>
                        </a:rPr>
                        <a:t>REPS</a:t>
                      </a:r>
                    </a:p>
                  </a:txBody>
                  <a:tcPr marL="3159" marR="3159" marT="315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:60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Stabilization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:70 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Rotation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40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4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35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Flexion/Extension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40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Low Back/Hips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x 20</a:t>
                      </a: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159" marR="3159" marT="31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066810"/>
          <a:ext cx="6858000" cy="8077190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SPLIT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RDL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STEP-UPS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3-WAY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</a:t>
            </a:r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762000"/>
          <a:ext cx="6858000" cy="8382000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48144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SPLIT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RDL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STEP-UPS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3-WAY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066800"/>
          <a:ext cx="6858000" cy="8077200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664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3-WAY SHOULDER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INVERTED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PB LEG CURLS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2-WAY: BRIDGE AND DOUBLE LEG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CLAP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MB HIP EXTENSIONS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066810"/>
          <a:ext cx="6858000" cy="8077190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3-WAY SHOULDER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INVERTED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PB LEG CURLS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2-WAY: BRIDGE AND DOUBLE LEG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CLAP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MB HIP EXTENSIONS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990595"/>
          <a:ext cx="6858000" cy="8145770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5240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5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830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DOWNLOAD WEEK- DO NOT GO HEAVY!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830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3-WAY SHOULDER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INVERTED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PB LEG CURLS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CLAP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MB HIP EXTENSIONS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4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142996"/>
          <a:ext cx="6858000" cy="8001004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REVERSE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1-LEG RDL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ONE ARM 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ONE ARM DB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LATERAL STEP-UPS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PLYO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142996"/>
          <a:ext cx="6858000" cy="8001004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REVERSE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1-LEG RDL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ONE ARM 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ONE ARM DB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LATERAL STEP-UPS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PLYO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142996"/>
          <a:ext cx="6858000" cy="8001004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SPLIT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RDL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STEP-UPS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3-WAY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142996"/>
          <a:ext cx="6858000" cy="8001004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9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SPLIT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RDL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STEP-UPS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3-WAY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142996"/>
          <a:ext cx="6858000" cy="8001004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DOWNLOAD WEEK- DO NOT GO HEAVY!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3-WAY SHOULDER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INVERTED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SIDE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PB LEG CURLS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CLAP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MB HIP EXTENSIONS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9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9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066810"/>
          <a:ext cx="6858000" cy="8238862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11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3-WAY SHOULDER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INVERTED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1-LEG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RDL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3-WAY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BULGARIAN SPLIT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PB LEG CURL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4-WAY: BRIDGE, SINGLE, SINGLE, DOUBLE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066810"/>
          <a:ext cx="6858000" cy="8238862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12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3-WAY SHOULDER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INVERTED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35 LBS.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1-LEG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RDL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6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3-WAY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SEATED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BULGARIAN SPLIT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PB LEG CURL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4-WAY: BRIDGE, SINGLE, SINGLE, DOUBLE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6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219182"/>
          <a:ext cx="6858000" cy="7924818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13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REVERSE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1-LEG RDL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ONE ARM 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ONE ARM DB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WALKING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W/ PLYO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219182"/>
          <a:ext cx="6858000" cy="7924818"/>
        </p:xfrm>
        <a:graphic>
          <a:graphicData uri="http://schemas.openxmlformats.org/drawingml/2006/table">
            <a:tbl>
              <a:tblPr/>
              <a:tblGrid>
                <a:gridCol w="172118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  <a:gridCol w="570757"/>
              </a:tblGrid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WEEK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DAY 1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JUMP SQUATS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BAR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BACK SQUAT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REVERSE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DB 1-LEG RDL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DAY 2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BENCH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ONE ARM LAT PULLDOWN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SHOULDER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ONE ARM DB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DIPS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YOUR CHOICE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DAY 3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SAME WEIGHT AS MONDAY,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BOX JUMPS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LEG PRESS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WALKING LUNGES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GOOD MORNINGS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BI'S AND TRI'S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EA.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FOREARMS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DAY 4</a:t>
                      </a: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endParaRPr lang="en-US" sz="1100" b="0" i="1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WARM-UP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WORK 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SAME WEIGHT AS TUESDAY, BUT MOVE BAR WITH SPEED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EXERCISE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WEIGHT 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SETS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INCLINE DB BENCH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W/ PLYO PUSH-UPS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PULL-UPS (ANY GRIP)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FAILURE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DB UPRIGHT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BENT OVER ROW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1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SHOULDER PRE-HAB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</a:t>
                      </a: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030" marR="3030" marT="30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BASEBALL</a:t>
            </a:r>
            <a:endParaRPr lang="en-US" sz="36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141113"/>
            <a:ext cx="68580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SHOULDER </a:t>
            </a:r>
            <a:endParaRPr lang="en-US" sz="5000" b="1" cap="none" spc="0" dirty="0" smtClean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  <a:p>
            <a:pPr algn="ctr"/>
            <a:r>
              <a:rPr lang="en-US" sz="50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PRE-HAB</a:t>
            </a:r>
            <a:endParaRPr lang="en-US" sz="5000" b="1" cap="none" spc="0" dirty="0">
              <a:ln w="28575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CSU" pitchFamily="2" charset="0"/>
            </a:endParaRPr>
          </a:p>
        </p:txBody>
      </p:sp>
      <p:pic>
        <p:nvPicPr>
          <p:cNvPr id="12" name="Picture 11" descr="allwhitenew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8153400"/>
            <a:ext cx="1401440" cy="990600"/>
          </a:xfrm>
          <a:prstGeom prst="rect">
            <a:avLst/>
          </a:prstGeom>
        </p:spPr>
      </p:pic>
      <p:pic>
        <p:nvPicPr>
          <p:cNvPr id="14" name="Picture 13" descr="allwhitenew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56560" y="8153400"/>
            <a:ext cx="1401440" cy="990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</a:t>
            </a:r>
            <a:r>
              <a:rPr lang="en-US" sz="54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BASEBALL</a:t>
            </a:r>
          </a:p>
        </p:txBody>
      </p:sp>
      <p:pic>
        <p:nvPicPr>
          <p:cNvPr id="6" name="Picture 5" descr="288989_10150263378831200_371483361199_7757481_43776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001000"/>
            <a:ext cx="1524000" cy="1143000"/>
          </a:xfrm>
          <a:prstGeom prst="rect">
            <a:avLst/>
          </a:prstGeom>
        </p:spPr>
      </p:pic>
      <p:pic>
        <p:nvPicPr>
          <p:cNvPr id="9" name="Picture 8" descr="288989_10150263378831200_371483361199_7757481_43776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8001000"/>
            <a:ext cx="1524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:\Documents and Settings\Alan\My Documents\My Pictures\2009-06-01, Shoulder Pre-Hab\Shoulder Pre-Hab 0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0386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C:\Documents and Settings\Alan\My Documents\My Pictures\2009-06-01, Shoulder Pre-Hab\Shoulder Pre-Hab 0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9300" y="40386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C:\Documents and Settings\Alan\My Documents\My Pictures\2009-06-01, Shoulder Pre-Hab\Shoulder Pre-Hab 0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674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C:\Documents and Settings\Alan\My Documents\My Pictures\2009-06-01, Shoulder Pre-Hab\Shoulder Pre-Hab 0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58674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C:\Documents and Settings\Alan\My Documents\My Pictures\2009-06-01, Shoulder Pre-Hab\Shoulder Pre-Hab 01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58674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C:\Documents and Settings\Alan\My Documents\My Pictures\2009-06-01, Shoulder Pre-Hab\Shoulder Pre-Hab 01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58674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C:\Documents and Settings\Alan\My Documents\My Pictures\2009-06-01, Shoulder Pre-Hab\Shoulder Pre-Hab 03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76800" y="58674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:\Documents and Settings\Alan\My Documents\My Pictures\2009-06-01, Shoulder Pre-Hab\Shoulder Pre-Hab 03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29300" y="58674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C:\Documents and Settings\Alan\My Documents\My Pictures\2009-06-01, Shoulder Pre-Hab\Shoulder Pre-Hab 035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780288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C:\Documents and Settings\Alan\My Documents\My Pictures\2009-06-01, Shoulder Pre-Hab\Shoulder Pre-Hab 036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90600" y="780288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C:\Documents and Settings\Alan\My Documents\My Pictures\2009-06-01, Shoulder Pre-Hab\Shoulder Pre-Hab 031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38400" y="780288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C:\Documents and Settings\Alan\My Documents\My Pictures\2009-06-01, Shoulder Pre-Hab\Shoulder Pre-Hab 032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29000" y="780288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0" y="18288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Standing Internal Rotation With Towel</a:t>
            </a:r>
            <a:endParaRPr lang="en-US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438400" y="18288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Standing External Rotation With Towel</a:t>
            </a:r>
            <a:endParaRPr lang="en-US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334000" y="1828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Kneeling Overhead Internal Rotation</a:t>
            </a:r>
            <a:endParaRPr lang="en-US" sz="1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800600" y="38100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Empty Cans With Dumbbells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38400" y="3733800"/>
            <a:ext cx="152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Empty Cans With Bands</a:t>
            </a:r>
            <a:endParaRPr lang="en-US" sz="11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3733800"/>
            <a:ext cx="15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Standing External Rotation</a:t>
            </a:r>
            <a:endParaRPr lang="en-US" sz="1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0" y="5410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Lying External Rotation With Dumbbell</a:t>
            </a:r>
            <a:endParaRPr lang="en-US" sz="1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2362200" y="541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Lying Internal Rotation With Dumbbell</a:t>
            </a:r>
            <a:endParaRPr lang="en-US" sz="1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800600" y="541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Standing Retraction With Bands</a:t>
            </a:r>
            <a:endParaRPr lang="en-US" sz="1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7315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Standing Protraction With Bands</a:t>
            </a:r>
            <a:endParaRPr lang="en-US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438400" y="7315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Scapular Depression With Lat Pull</a:t>
            </a:r>
            <a:endParaRPr lang="en-US" sz="1200" b="1" dirty="0"/>
          </a:p>
        </p:txBody>
      </p:sp>
      <p:pic>
        <p:nvPicPr>
          <p:cNvPr id="1026" name="Picture 2" descr="I:\Central Connecticut State University\2009-06-03, Shoulder Pre-Hab\Shoulder Pre-Hab 007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0600" y="2286000"/>
            <a:ext cx="1028700" cy="1371600"/>
          </a:xfrm>
          <a:prstGeom prst="rect">
            <a:avLst/>
          </a:prstGeom>
          <a:noFill/>
        </p:spPr>
      </p:pic>
      <p:pic>
        <p:nvPicPr>
          <p:cNvPr id="1027" name="Picture 3" descr="I:\Central Connecticut State University\2009-06-03, Shoulder Pre-Hab\Shoulder Pre-Hab 006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2286000"/>
            <a:ext cx="1028700" cy="1371600"/>
          </a:xfrm>
          <a:prstGeom prst="rect">
            <a:avLst/>
          </a:prstGeom>
          <a:noFill/>
        </p:spPr>
      </p:pic>
      <p:pic>
        <p:nvPicPr>
          <p:cNvPr id="1028" name="Picture 4" descr="I:\Central Connecticut State University\2009-06-03, Shoulder Pre-Hab\Shoulder Pre-Hab 008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438400" y="2286000"/>
            <a:ext cx="1028700" cy="1371600"/>
          </a:xfrm>
          <a:prstGeom prst="rect">
            <a:avLst/>
          </a:prstGeom>
          <a:noFill/>
        </p:spPr>
      </p:pic>
      <p:pic>
        <p:nvPicPr>
          <p:cNvPr id="1029" name="Picture 5" descr="I:\Central Connecticut State University\2009-06-03, Shoulder Pre-Hab\Shoulder Pre-Hab 009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429000" y="2286000"/>
            <a:ext cx="1028700" cy="1371600"/>
          </a:xfrm>
          <a:prstGeom prst="rect">
            <a:avLst/>
          </a:prstGeom>
          <a:noFill/>
        </p:spPr>
      </p:pic>
      <p:pic>
        <p:nvPicPr>
          <p:cNvPr id="1030" name="Picture 6" descr="I:\Central Connecticut State University\2009-06-03, Shoulder Pre-Hab\Shoulder Pre-Hab 016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5400000">
            <a:off x="5008562" y="2611438"/>
            <a:ext cx="1422400" cy="771525"/>
          </a:xfrm>
          <a:prstGeom prst="rect">
            <a:avLst/>
          </a:prstGeom>
          <a:noFill/>
        </p:spPr>
      </p:pic>
      <p:pic>
        <p:nvPicPr>
          <p:cNvPr id="1031" name="Picture 7" descr="I:\Central Connecticut State University\2009-06-03, Shoulder Pre-Hab\Shoulder Pre-Hab 017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5400000">
            <a:off x="5761037" y="2611438"/>
            <a:ext cx="1422400" cy="771525"/>
          </a:xfrm>
          <a:prstGeom prst="rect">
            <a:avLst/>
          </a:prstGeom>
          <a:noFill/>
        </p:spPr>
      </p:pic>
      <p:pic>
        <p:nvPicPr>
          <p:cNvPr id="1032" name="Picture 8" descr="I:\Central Connecticut State University\2009-06-03, Shoulder Pre-Hab\Shoulder Pre-Hab 014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 rot="5400000">
            <a:off x="-323723" y="4286123"/>
            <a:ext cx="1422400" cy="774954"/>
          </a:xfrm>
          <a:prstGeom prst="rect">
            <a:avLst/>
          </a:prstGeom>
          <a:noFill/>
        </p:spPr>
      </p:pic>
      <p:pic>
        <p:nvPicPr>
          <p:cNvPr id="1033" name="Picture 9" descr="I:\Central Connecticut State University\2009-06-03, Shoulder Pre-Hab\Shoulder Pre-Hab 015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5400000">
            <a:off x="436562" y="4287838"/>
            <a:ext cx="1422400" cy="771525"/>
          </a:xfrm>
          <a:prstGeom prst="rect">
            <a:avLst/>
          </a:prstGeom>
          <a:noFill/>
        </p:spPr>
      </p:pic>
      <p:pic>
        <p:nvPicPr>
          <p:cNvPr id="1034" name="Picture 10" descr="I:\Central Connecticut State University\2009-06-03, Shoulder Pre-Hab\Shoulder Pre-Hab 012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 rot="5400000">
            <a:off x="2112962" y="4287838"/>
            <a:ext cx="1422400" cy="771525"/>
          </a:xfrm>
          <a:prstGeom prst="rect">
            <a:avLst/>
          </a:prstGeom>
          <a:noFill/>
        </p:spPr>
      </p:pic>
      <p:pic>
        <p:nvPicPr>
          <p:cNvPr id="1035" name="Picture 11" descr="I:\Central Connecticut State University\2009-06-03, Shoulder Pre-Hab\Shoulder Pre-Hab 013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 rot="5400000">
            <a:off x="2874962" y="4287838"/>
            <a:ext cx="1422400" cy="771525"/>
          </a:xfrm>
          <a:prstGeom prst="rect">
            <a:avLst/>
          </a:prstGeom>
          <a:noFill/>
        </p:spPr>
      </p:pic>
      <p:cxnSp>
        <p:nvCxnSpPr>
          <p:cNvPr id="39" name="Straight Connector 38"/>
          <p:cNvCxnSpPr/>
          <p:nvPr/>
        </p:nvCxnSpPr>
        <p:spPr>
          <a:xfrm>
            <a:off x="1524000" y="3124200"/>
            <a:ext cx="514350" cy="211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62000" y="3124200"/>
            <a:ext cx="28575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971800" y="3124200"/>
            <a:ext cx="4572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029" idx="3"/>
          </p:cNvCxnSpPr>
          <p:nvPr/>
        </p:nvCxnSpPr>
        <p:spPr>
          <a:xfrm flipV="1">
            <a:off x="3886200" y="2971800"/>
            <a:ext cx="571500" cy="2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5791200" y="2743200"/>
            <a:ext cx="228600" cy="20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6457950" y="2667000"/>
            <a:ext cx="400050" cy="40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127828" y="4977573"/>
            <a:ext cx="506941" cy="5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 flipH="1" flipV="1">
            <a:off x="822325" y="4664075"/>
            <a:ext cx="812800" cy="171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6200000" flipV="1">
            <a:off x="2695575" y="4924425"/>
            <a:ext cx="304800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V="1">
            <a:off x="3260725" y="4816475"/>
            <a:ext cx="508000" cy="171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304800" y="8382000"/>
            <a:ext cx="400050" cy="10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1295400" y="8077200"/>
            <a:ext cx="51435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4876800" y="6096000"/>
            <a:ext cx="28575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791200" y="6096000"/>
            <a:ext cx="2286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</a:t>
            </a:r>
            <a:r>
              <a:rPr lang="en-US" sz="54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BASEBALL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lan\My Documents\My Pictures\2009-06-01, Shoulder Pre-Hab\Shoulder Pre-Hab 0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Documents and Settings\Alan\My Documents\My Pictures\2009-06-01, Shoulder Pre-Hab\Shoulder Pre-Hab 0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133600"/>
            <a:ext cx="1028700" cy="134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Alan\My Documents\My Pictures\2009-06-01, Shoulder Pre-Hab\Shoulder Pre-Hab 0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2133600"/>
            <a:ext cx="1028700" cy="136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Documents and Settings\Alan\My Documents\My Pictures\2009-06-01, Shoulder Pre-Hab\Shoulder Pre-Hab 03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133600"/>
            <a:ext cx="1028700" cy="136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Documents and Settings\Alan\My Documents\My Pictures\2009-06-01, Shoulder Pre-Hab\Shoulder Pre-Hab 04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2133600"/>
            <a:ext cx="1028700" cy="136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Documents and Settings\Alan\My Documents\My Pictures\2009-06-01, Shoulder Pre-Hab\Shoulder Pre-Hab 04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29300" y="2133600"/>
            <a:ext cx="1028700" cy="136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Documents and Settings\Alan\My Documents\My Pictures\2009-06-01, Shoulder Pre-Hab\Shoulder Pre-Hab 02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4165600"/>
            <a:ext cx="1028700" cy="136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C:\Documents and Settings\Alan\My Documents\My Pictures\2009-06-01, Shoulder Pre-Hab\Shoulder Pre-Hab 029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00300" y="6807200"/>
            <a:ext cx="1028700" cy="136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0" y="3505200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Slide Board Series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" y="3860801"/>
            <a:ext cx="1543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Figure 8</a:t>
            </a:r>
            <a:endParaRPr lang="en-US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800600" y="37592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Side Push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00300" y="65024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Push-Up With Slide</a:t>
            </a:r>
            <a:endParaRPr lang="en-US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65024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Cross Under</a:t>
            </a:r>
            <a:endParaRPr 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400300" y="38608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Front Raise</a:t>
            </a:r>
            <a:endParaRPr 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514600" y="18288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Lateral Band Walks</a:t>
            </a:r>
            <a:endParaRPr lang="en-US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876800" y="16764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Frontwards and Backwards Band Walks</a:t>
            </a:r>
            <a:endParaRPr lang="en-US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1676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Physio</a:t>
            </a:r>
            <a:r>
              <a:rPr lang="en-US" sz="1200" b="1" dirty="0" smtClean="0"/>
              <a:t>-Ball Walk-Outs </a:t>
            </a:r>
          </a:p>
          <a:p>
            <a:pPr algn="ctr"/>
            <a:r>
              <a:rPr lang="en-US" sz="1200" b="1" dirty="0" smtClean="0"/>
              <a:t>(With or Without Bands)</a:t>
            </a:r>
            <a:endParaRPr 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5486401"/>
            <a:ext cx="222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200" dirty="0"/>
              <a:t> </a:t>
            </a:r>
            <a:r>
              <a:rPr lang="en-US" sz="1200" dirty="0" smtClean="0"/>
              <a:t> Start in position above</a:t>
            </a:r>
          </a:p>
          <a:p>
            <a:pPr>
              <a:buFontTx/>
              <a:buChar char="-"/>
            </a:pPr>
            <a:r>
              <a:rPr lang="en-US" sz="1200" dirty="0" smtClean="0"/>
              <a:t>  Draw a figure 8 with the hand that is on the slide board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2343150" y="5486401"/>
            <a:ext cx="2228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Start in position above on the left</a:t>
            </a:r>
          </a:p>
          <a:p>
            <a:pPr>
              <a:buFontTx/>
              <a:buChar char="-"/>
            </a:pPr>
            <a:r>
              <a:rPr lang="en-US" sz="1100" dirty="0" smtClean="0"/>
              <a:t>  Slide hand out as far as you can go</a:t>
            </a:r>
          </a:p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Pull arm back to start position</a:t>
            </a:r>
            <a:endParaRPr lang="en-US" sz="1100" dirty="0"/>
          </a:p>
        </p:txBody>
      </p:sp>
      <p:sp>
        <p:nvSpPr>
          <p:cNvPr id="33" name="TextBox 32"/>
          <p:cNvSpPr txBox="1"/>
          <p:nvPr/>
        </p:nvSpPr>
        <p:spPr>
          <a:xfrm>
            <a:off x="4629150" y="5486401"/>
            <a:ext cx="2228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Start in position above on the left</a:t>
            </a:r>
          </a:p>
          <a:p>
            <a:pPr>
              <a:buFontTx/>
              <a:buChar char="-"/>
            </a:pPr>
            <a:r>
              <a:rPr lang="en-US" sz="1100" dirty="0" smtClean="0"/>
              <a:t>  Slide hand out as far as you can go</a:t>
            </a:r>
          </a:p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Pull arm back to start position</a:t>
            </a:r>
            <a:endParaRPr lang="en-US" sz="1100" dirty="0"/>
          </a:p>
        </p:txBody>
      </p:sp>
      <p:sp>
        <p:nvSpPr>
          <p:cNvPr id="34" name="TextBox 33"/>
          <p:cNvSpPr txBox="1"/>
          <p:nvPr/>
        </p:nvSpPr>
        <p:spPr>
          <a:xfrm>
            <a:off x="2343150" y="8282226"/>
            <a:ext cx="22288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Start in position above on the left</a:t>
            </a:r>
          </a:p>
          <a:p>
            <a:pPr>
              <a:buFontTx/>
              <a:buChar char="-"/>
            </a:pPr>
            <a:r>
              <a:rPr lang="en-US" sz="1100" dirty="0" smtClean="0"/>
              <a:t>  Slide arms out into a push-up position</a:t>
            </a:r>
          </a:p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Pull arms back to start position</a:t>
            </a:r>
            <a:endParaRPr lang="en-US" sz="1100" dirty="0"/>
          </a:p>
        </p:txBody>
      </p:sp>
      <p:sp>
        <p:nvSpPr>
          <p:cNvPr id="35" name="TextBox 34"/>
          <p:cNvSpPr txBox="1"/>
          <p:nvPr/>
        </p:nvSpPr>
        <p:spPr>
          <a:xfrm>
            <a:off x="0" y="8229601"/>
            <a:ext cx="2228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Start in position above on the left</a:t>
            </a:r>
          </a:p>
          <a:p>
            <a:pPr>
              <a:buFontTx/>
              <a:buChar char="-"/>
            </a:pPr>
            <a:r>
              <a:rPr lang="en-US" sz="1100" dirty="0" smtClean="0"/>
              <a:t>  Slide hand under until you feel discomfort</a:t>
            </a:r>
          </a:p>
          <a:p>
            <a:pPr>
              <a:buFontTx/>
              <a:buChar char="-"/>
            </a:pPr>
            <a:r>
              <a:rPr lang="en-US" sz="1100" dirty="0"/>
              <a:t> </a:t>
            </a:r>
            <a:r>
              <a:rPr lang="en-US" sz="1100" dirty="0" smtClean="0"/>
              <a:t> Pull arm back to start position</a:t>
            </a:r>
            <a:endParaRPr lang="en-US" sz="1100" dirty="0"/>
          </a:p>
        </p:txBody>
      </p:sp>
      <p:pic>
        <p:nvPicPr>
          <p:cNvPr id="2050" name="Picture 2" descr="I:\Central Connecticut State University\2009-06-03, Shoulder Pre-Hab\Shoulder Pre-Hab 01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00300" y="4165600"/>
            <a:ext cx="1028700" cy="1371600"/>
          </a:xfrm>
          <a:prstGeom prst="rect">
            <a:avLst/>
          </a:prstGeom>
          <a:noFill/>
        </p:spPr>
      </p:pic>
      <p:pic>
        <p:nvPicPr>
          <p:cNvPr id="2051" name="Picture 3" descr="I:\Central Connecticut State University\2009-06-03, Shoulder Pre-Hab\Shoulder Pre-Hab 02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29000" y="4165600"/>
            <a:ext cx="1028700" cy="1371600"/>
          </a:xfrm>
          <a:prstGeom prst="rect">
            <a:avLst/>
          </a:prstGeom>
          <a:noFill/>
        </p:spPr>
      </p:pic>
      <p:pic>
        <p:nvPicPr>
          <p:cNvPr id="2052" name="Picture 4" descr="I:\Central Connecticut State University\2009-06-03, Shoulder Pre-Hab\Shoulder Pre-Hab 02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0600" y="4064000"/>
            <a:ext cx="1028700" cy="1371600"/>
          </a:xfrm>
          <a:prstGeom prst="rect">
            <a:avLst/>
          </a:prstGeom>
          <a:noFill/>
        </p:spPr>
      </p:pic>
      <p:pic>
        <p:nvPicPr>
          <p:cNvPr id="2053" name="Picture 5" descr="I:\Central Connecticut State University\2009-06-03, Shoulder Pre-Hab\Shoulder Pre-Hab 024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29300" y="4064000"/>
            <a:ext cx="1028700" cy="1371600"/>
          </a:xfrm>
          <a:prstGeom prst="rect">
            <a:avLst/>
          </a:prstGeom>
          <a:noFill/>
        </p:spPr>
      </p:pic>
      <p:pic>
        <p:nvPicPr>
          <p:cNvPr id="2054" name="Picture 6" descr="I:\Central Connecticut State University\2009-06-03, Shoulder Pre-Hab\Shoulder Pre-Hab 021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807200"/>
            <a:ext cx="1028700" cy="1371600"/>
          </a:xfrm>
          <a:prstGeom prst="rect">
            <a:avLst/>
          </a:prstGeom>
          <a:noFill/>
        </p:spPr>
      </p:pic>
      <p:pic>
        <p:nvPicPr>
          <p:cNvPr id="2055" name="Picture 7" descr="I:\Central Connecticut State University\2009-06-03, Shoulder Pre-Hab\Shoulder Pre-Hab 022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71550" y="6807200"/>
            <a:ext cx="1028700" cy="1371600"/>
          </a:xfrm>
          <a:prstGeom prst="rect">
            <a:avLst/>
          </a:prstGeom>
          <a:noFill/>
        </p:spPr>
      </p:pic>
      <p:pic>
        <p:nvPicPr>
          <p:cNvPr id="2056" name="Picture 8" descr="I:\Central Connecticut State University\2009-06-03, Shoulder Pre-Hab\Shoulder Pre-Hab 018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29000" y="6807200"/>
            <a:ext cx="1028700" cy="1371600"/>
          </a:xfrm>
          <a:prstGeom prst="rect">
            <a:avLst/>
          </a:prstGeom>
          <a:noFill/>
        </p:spPr>
      </p:pic>
      <p:sp>
        <p:nvSpPr>
          <p:cNvPr id="36" name="Rectangle 35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</a:t>
            </a:r>
            <a:r>
              <a:rPr lang="en-US" sz="54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BASEBALL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144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Other Exercises</a:t>
            </a:r>
            <a:endParaRPr lang="en-US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28800"/>
            <a:ext cx="685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/>
              <a:t>Med Ball Walk </a:t>
            </a:r>
            <a:r>
              <a:rPr lang="en-US" b="1" dirty="0" err="1" smtClean="0"/>
              <a:t>Overs</a:t>
            </a:r>
            <a:r>
              <a:rPr lang="en-US" b="1" dirty="0" smtClean="0"/>
              <a:t> (With or Without Bands)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T,Y,I,W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Around the World (With Med Ball)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Face Pulls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Band Pulls</a:t>
            </a:r>
          </a:p>
          <a:p>
            <a:pPr marL="342900" indent="-342900"/>
            <a:endParaRPr lang="en-US" b="1" dirty="0" smtClean="0"/>
          </a:p>
          <a:p>
            <a:pPr marL="342900" indent="-342900">
              <a:buAutoNum type="arabicPeriod"/>
            </a:pP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858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BLUE DEVIL </a:t>
            </a:r>
            <a:r>
              <a:rPr lang="en-US" sz="5400" b="1" dirty="0" smtClean="0">
                <a:ln w="28575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CSU" pitchFamily="2" charset="0"/>
              </a:rPr>
              <a:t>BASEBALL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3768</Words>
  <Application>Microsoft Office PowerPoint</Application>
  <PresentationFormat>On-screen Show (4:3)</PresentationFormat>
  <Paragraphs>3576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Devil Baseball</dc:title>
  <dc:creator>Alan Burr</dc:creator>
  <cp:lastModifiedBy>CCSU</cp:lastModifiedBy>
  <cp:revision>11</cp:revision>
  <dcterms:created xsi:type="dcterms:W3CDTF">2010-12-10T19:26:24Z</dcterms:created>
  <dcterms:modified xsi:type="dcterms:W3CDTF">2012-04-18T17:05:14Z</dcterms:modified>
</cp:coreProperties>
</file>